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6A178-5B9C-4DB4-97C6-67B82E02E8A5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1C57C-70AB-4783-B577-DBD28F0D99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eaven and Hell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ire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53153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49546" y="5715000"/>
            <a:ext cx="37882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w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hat is hell?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ire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3153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1000" y="304800"/>
            <a:ext cx="85344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Matthew 13.40-42</a:t>
            </a:r>
            <a:endParaRPr lang="en-US" sz="6600" b="1" cap="none" spc="0" dirty="0">
              <a:ln w="28575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1600200"/>
            <a:ext cx="85344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Matthew 25.41</a:t>
            </a:r>
            <a:endParaRPr lang="en-US" sz="6600" b="1" cap="none" spc="0" dirty="0">
              <a:ln w="28575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3200400"/>
            <a:ext cx="85344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Matthew 5.30</a:t>
            </a:r>
            <a:endParaRPr lang="en-US" sz="6600" b="1" cap="none" spc="0" dirty="0">
              <a:ln w="28575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4800600"/>
            <a:ext cx="85344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Mark 9.47-48</a:t>
            </a:r>
            <a:endParaRPr lang="en-US" sz="6600" b="1" cap="none" spc="0" dirty="0">
              <a:ln w="28575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ire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53153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49546" y="5715000"/>
            <a:ext cx="37882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w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hat is hell?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ire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3153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1000" y="304800"/>
            <a:ext cx="85344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err="1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Sheol</a:t>
            </a:r>
            <a:endParaRPr lang="en-US" sz="6600" b="1" cap="none" spc="0" dirty="0">
              <a:ln w="28575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1600200"/>
            <a:ext cx="85344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Hades</a:t>
            </a:r>
            <a:endParaRPr lang="en-US" sz="6600" b="1" cap="none" spc="0" dirty="0">
              <a:ln w="28575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3200400"/>
            <a:ext cx="85344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err="1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Gehenna</a:t>
            </a:r>
            <a:endParaRPr lang="en-US" sz="6600" b="1" cap="none" spc="0" dirty="0">
              <a:ln w="28575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4800600"/>
            <a:ext cx="85344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err="1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Tartarus</a:t>
            </a:r>
            <a:endParaRPr lang="en-US" sz="6600" b="1" cap="none" spc="0" dirty="0">
              <a:ln w="28575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eaven and Hell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20</Words>
  <Application>Microsoft Office PowerPoint</Application>
  <PresentationFormat>On-screen Show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Pastor Brett</dc:creator>
  <cp:lastModifiedBy>Pastor Brett</cp:lastModifiedBy>
  <cp:revision>2</cp:revision>
  <dcterms:created xsi:type="dcterms:W3CDTF">2010-03-16T17:53:02Z</dcterms:created>
  <dcterms:modified xsi:type="dcterms:W3CDTF">2010-04-08T14:43:03Z</dcterms:modified>
</cp:coreProperties>
</file>