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56569-E0BE-4D25-BCB8-7A1CBFB766DE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56B83-C745-4577-A96A-9B511B165C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eaven and Hell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ire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5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38600" y="5715000"/>
            <a:ext cx="4820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w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hat is heaven?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ire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6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1000" y="2286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John 18.36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13716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Revelation 21.2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25908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Psalm 103.19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38100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Psalm 8.3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4953000"/>
            <a:ext cx="8534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Luke 23.42,43</a:t>
            </a:r>
            <a:endParaRPr lang="en-US" sz="6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ire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5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63755" y="5715000"/>
            <a:ext cx="4170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Luke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16.19-32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ire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5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38600" y="5715000"/>
            <a:ext cx="4820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w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</a:rPr>
              <a:t>hat is heaven?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eaven and Hell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20</Words>
  <Application>Microsoft Office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Pastor Brett</dc:creator>
  <cp:lastModifiedBy>Pastor Brett</cp:lastModifiedBy>
  <cp:revision>4</cp:revision>
  <dcterms:created xsi:type="dcterms:W3CDTF">2010-03-16T17:53:02Z</dcterms:created>
  <dcterms:modified xsi:type="dcterms:W3CDTF">2010-04-08T14:40:18Z</dcterms:modified>
</cp:coreProperties>
</file>