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embeddedFontLst>
    <p:embeddedFont>
      <p:font typeface="Calibri" pitchFamily="34" charset="0"/>
      <p:regular r:id="rId25"/>
      <p:bold r:id="rId26"/>
      <p:italic r:id="rId27"/>
      <p:boldItalic r:id="rId28"/>
    </p:embeddedFont>
    <p:embeddedFont>
      <p:font typeface="Aharoni" pitchFamily="2" charset="-79"/>
      <p:bold r:id="rId29"/>
    </p:embeddedFont>
    <p:embeddedFont>
      <p:font typeface="Komika Axis" pitchFamily="2" charset="0"/>
      <p:regular r:id="rId30"/>
    </p:embeddedFont>
    <p:embeddedFont>
      <p:font typeface="[z] Arista" pitchFamily="2" charset="0"/>
      <p:regular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4692-94DB-45A1-9880-C99C46A4E758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6107A-7207-4482-8712-24D76AC3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4692-94DB-45A1-9880-C99C46A4E758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6107A-7207-4482-8712-24D76AC3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4692-94DB-45A1-9880-C99C46A4E758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6107A-7207-4482-8712-24D76AC3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4692-94DB-45A1-9880-C99C46A4E758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6107A-7207-4482-8712-24D76AC3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4692-94DB-45A1-9880-C99C46A4E758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6107A-7207-4482-8712-24D76AC3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4692-94DB-45A1-9880-C99C46A4E758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6107A-7207-4482-8712-24D76AC3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4692-94DB-45A1-9880-C99C46A4E758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6107A-7207-4482-8712-24D76AC3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4692-94DB-45A1-9880-C99C46A4E758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6107A-7207-4482-8712-24D76AC3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4692-94DB-45A1-9880-C99C46A4E758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6107A-7207-4482-8712-24D76AC3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4692-94DB-45A1-9880-C99C46A4E758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6107A-7207-4482-8712-24D76AC3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4692-94DB-45A1-9880-C99C46A4E758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6107A-7207-4482-8712-24D76AC3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C4692-94DB-45A1-9880-C99C46A4E758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6107A-7207-4482-8712-24D76AC38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433486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191000" y="3276600"/>
            <a:ext cx="4988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or</a:t>
            </a:r>
            <a:endParaRPr lang="en-US" sz="2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304800"/>
            <a:ext cx="4191000" cy="2685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57200" y="4343400"/>
            <a:ext cx="3962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i="1" dirty="0" smtClean="0">
                <a:latin typeface="Aharoni" pitchFamily="2" charset="-79"/>
                <a:cs typeface="Aharoni" pitchFamily="2" charset="-79"/>
              </a:rPr>
              <a:t>Capital</a:t>
            </a:r>
            <a:endParaRPr lang="en-US" sz="8000" i="1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6926"/>
            <a:ext cx="4114800" cy="30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66800" y="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Is this the name of one of the Washington Capitals hockey players, or a capital city in the world?</a:t>
            </a:r>
            <a:endParaRPr lang="en-US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1981200"/>
            <a:ext cx="556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 smtClean="0">
                <a:latin typeface="Komika Axis" pitchFamily="2" charset="0"/>
              </a:rPr>
              <a:t>Poti</a:t>
            </a:r>
            <a:endParaRPr lang="en-US" sz="5400" dirty="0">
              <a:latin typeface="Komika Axis" pitchFamily="2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676400"/>
            <a:ext cx="9144000" cy="1588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6926"/>
            <a:ext cx="4114800" cy="30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66800" y="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Is this the name of one of the Washington Capitals hockey players, or a capital city in the world?</a:t>
            </a:r>
            <a:endParaRPr lang="en-US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1981200"/>
            <a:ext cx="556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 smtClean="0">
                <a:latin typeface="Komika Axis" pitchFamily="2" charset="0"/>
              </a:rPr>
              <a:t>Yaren</a:t>
            </a:r>
            <a:endParaRPr lang="en-US" sz="5400" dirty="0">
              <a:latin typeface="Komika Axis" pitchFamily="2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676400"/>
            <a:ext cx="9144000" cy="1588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433486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286000" y="2590800"/>
            <a:ext cx="548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i="1" dirty="0" smtClean="0"/>
              <a:t>answers</a:t>
            </a:r>
            <a:endParaRPr lang="en-US" sz="9600" i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304800"/>
            <a:ext cx="4191000" cy="2685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57200" y="4343400"/>
            <a:ext cx="3962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i="1" dirty="0" smtClean="0">
                <a:latin typeface="Aharoni" pitchFamily="2" charset="-79"/>
                <a:cs typeface="Aharoni" pitchFamily="2" charset="-79"/>
              </a:rPr>
              <a:t>Capital</a:t>
            </a:r>
            <a:endParaRPr lang="en-US" sz="8000" i="1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9600" y="4800600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[z] Arista" pitchFamily="2" charset="0"/>
              </a:rPr>
              <a:t>Macedonia</a:t>
            </a:r>
            <a:endParaRPr lang="en-US" sz="4400" dirty="0">
              <a:latin typeface="[z] Arista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6927"/>
            <a:ext cx="4114800" cy="30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66800" y="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Is this the name of one of the Washington Capitals hockey players, or a capital city in the world?</a:t>
            </a:r>
            <a:endParaRPr lang="en-US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19812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Komika Axis" pitchFamily="2" charset="0"/>
              </a:rPr>
              <a:t>Skopje</a:t>
            </a:r>
            <a:endParaRPr lang="en-US" sz="5400" dirty="0">
              <a:latin typeface="Komika Axis" pitchFamily="2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676400"/>
            <a:ext cx="9144000" cy="1588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05400" y="4800600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[z] Arista" pitchFamily="2" charset="0"/>
              </a:rPr>
              <a:t>Forward</a:t>
            </a:r>
            <a:endParaRPr lang="en-US" sz="4400" dirty="0">
              <a:latin typeface="[z] Arista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6926"/>
            <a:ext cx="4114800" cy="30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66800" y="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Is this the name of one of the Washington Capitals hockey players, or a capital city in the world?</a:t>
            </a:r>
            <a:endParaRPr lang="en-US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19812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 smtClean="0">
                <a:latin typeface="Komika Axis" pitchFamily="2" charset="0"/>
              </a:rPr>
              <a:t>Laich</a:t>
            </a:r>
            <a:endParaRPr lang="en-US" sz="5400" dirty="0">
              <a:latin typeface="Komika Axis" pitchFamily="2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676400"/>
            <a:ext cx="9144000" cy="1588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81600" y="4876800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[z] Arista" pitchFamily="2" charset="0"/>
              </a:rPr>
              <a:t>Defenseman</a:t>
            </a:r>
            <a:endParaRPr lang="en-US" sz="4400" dirty="0">
              <a:latin typeface="[z] Arista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6926"/>
            <a:ext cx="4114800" cy="30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66800" y="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Is this the name of one of the Washington Capitals hockey players, or a capital city in the world?</a:t>
            </a:r>
            <a:endParaRPr lang="en-US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1981200"/>
            <a:ext cx="449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 smtClean="0">
                <a:latin typeface="Komika Axis" pitchFamily="2" charset="0"/>
              </a:rPr>
              <a:t>Jurcina</a:t>
            </a:r>
            <a:endParaRPr lang="en-US" sz="5400" dirty="0">
              <a:latin typeface="Komika Axis" pitchFamily="2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676400"/>
            <a:ext cx="9144000" cy="1588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9600" y="4800600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[z] Arista" pitchFamily="2" charset="0"/>
              </a:rPr>
              <a:t>Kyrgyzstan</a:t>
            </a:r>
            <a:endParaRPr lang="en-US" sz="4400" dirty="0">
              <a:latin typeface="[z] Arista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6926"/>
            <a:ext cx="4114800" cy="30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66800" y="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Is this the name of one of the Washington Capitals hockey players, or a capital city in the world?</a:t>
            </a:r>
            <a:endParaRPr lang="en-US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1981200"/>
            <a:ext cx="449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Komika Axis" pitchFamily="2" charset="0"/>
              </a:rPr>
              <a:t>Bishkek</a:t>
            </a:r>
            <a:endParaRPr lang="en-US" sz="5400" dirty="0">
              <a:latin typeface="Komika Axis" pitchFamily="2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676400"/>
            <a:ext cx="9144000" cy="1588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9600" y="4800600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[z] Arista" pitchFamily="2" charset="0"/>
              </a:rPr>
              <a:t>Armenia</a:t>
            </a:r>
            <a:endParaRPr lang="en-US" sz="4400" dirty="0">
              <a:latin typeface="[z] Arista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6926"/>
            <a:ext cx="4114800" cy="30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66800" y="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Is this the name of one of the Washington Capitals hockey players, or a capital city in the world?</a:t>
            </a:r>
            <a:endParaRPr lang="en-US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1981200"/>
            <a:ext cx="449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Komika Axis" pitchFamily="2" charset="0"/>
              </a:rPr>
              <a:t>Yerevan</a:t>
            </a:r>
            <a:endParaRPr lang="en-US" sz="5400" dirty="0">
              <a:latin typeface="Komika Axis" pitchFamily="2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676400"/>
            <a:ext cx="9144000" cy="1588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9600" y="4800600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[z] Arista" pitchFamily="2" charset="0"/>
              </a:rPr>
              <a:t>Slovakia</a:t>
            </a:r>
            <a:endParaRPr lang="en-US" sz="4400" dirty="0">
              <a:latin typeface="[z] Arista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6926"/>
            <a:ext cx="4114800" cy="30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66800" y="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Is this the name of one of the Washington Capitals hockey players, or a capital city in the world?</a:t>
            </a:r>
            <a:endParaRPr lang="en-US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1981200"/>
            <a:ext cx="556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Komika Axis" pitchFamily="2" charset="0"/>
              </a:rPr>
              <a:t>Bratislava</a:t>
            </a:r>
            <a:endParaRPr lang="en-US" sz="5400" dirty="0">
              <a:latin typeface="Komika Axis" pitchFamily="2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676400"/>
            <a:ext cx="9144000" cy="1588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81600" y="4876800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[z] Arista" pitchFamily="2" charset="0"/>
              </a:rPr>
              <a:t>Goalie</a:t>
            </a:r>
            <a:endParaRPr lang="en-US" sz="4400" dirty="0">
              <a:latin typeface="[z] Arista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6926"/>
            <a:ext cx="4114800" cy="30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66800" y="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Is this the name of one of the Washington Capitals hockey players, or a capital city in the world?</a:t>
            </a:r>
            <a:endParaRPr lang="en-US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1981200"/>
            <a:ext cx="556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 smtClean="0">
                <a:latin typeface="Komika Axis" pitchFamily="2" charset="0"/>
              </a:rPr>
              <a:t>Varlamov</a:t>
            </a:r>
            <a:endParaRPr lang="en-US" sz="5400" dirty="0">
              <a:latin typeface="Komika Axis" pitchFamily="2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676400"/>
            <a:ext cx="9144000" cy="1588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6926"/>
            <a:ext cx="4114800" cy="30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66800" y="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Is this the name of one of the Washington Capitals hockey players, or a capital city in the world?</a:t>
            </a:r>
            <a:endParaRPr lang="en-US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19812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Komika Axis" pitchFamily="2" charset="0"/>
              </a:rPr>
              <a:t>Skopje</a:t>
            </a:r>
            <a:endParaRPr lang="en-US" sz="5400" dirty="0">
              <a:latin typeface="Komika Axis" pitchFamily="2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676400"/>
            <a:ext cx="9144000" cy="1588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9600" y="4800600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[z] Arista" pitchFamily="2" charset="0"/>
              </a:rPr>
              <a:t>Zambia</a:t>
            </a:r>
            <a:endParaRPr lang="en-US" sz="4400" dirty="0">
              <a:latin typeface="[z] Arista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6926"/>
            <a:ext cx="4114800" cy="30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66800" y="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Is this the name of one of the Washington Capitals hockey players, or a capital city in the world?</a:t>
            </a:r>
            <a:endParaRPr lang="en-US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1981200"/>
            <a:ext cx="556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Komika Axis" pitchFamily="2" charset="0"/>
              </a:rPr>
              <a:t>Lusaka</a:t>
            </a:r>
            <a:endParaRPr lang="en-US" sz="5400" dirty="0">
              <a:latin typeface="Komika Axis" pitchFamily="2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676400"/>
            <a:ext cx="9144000" cy="1588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953000" y="4800600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[z] Arista" pitchFamily="2" charset="0"/>
              </a:rPr>
              <a:t>Defenseman</a:t>
            </a:r>
            <a:endParaRPr lang="en-US" sz="4400" dirty="0">
              <a:latin typeface="[z] Arista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6926"/>
            <a:ext cx="4114800" cy="30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66800" y="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Is this the name of one of the Washington Capitals hockey players, or a capital city in the world?</a:t>
            </a:r>
            <a:endParaRPr lang="en-US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1981200"/>
            <a:ext cx="556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 smtClean="0">
                <a:latin typeface="Komika Axis" pitchFamily="2" charset="0"/>
              </a:rPr>
              <a:t>Poti</a:t>
            </a:r>
            <a:endParaRPr lang="en-US" sz="5400" dirty="0">
              <a:latin typeface="Komika Axis" pitchFamily="2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676400"/>
            <a:ext cx="9144000" cy="1588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9600" y="4800600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[z] Arista" pitchFamily="2" charset="0"/>
              </a:rPr>
              <a:t>Nauru</a:t>
            </a:r>
            <a:endParaRPr lang="en-US" sz="4400" dirty="0">
              <a:latin typeface="[z] Arista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6926"/>
            <a:ext cx="4114800" cy="30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66800" y="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Is this the name of one of the Washington Capitals hockey players, or a capital city in the world?</a:t>
            </a:r>
            <a:endParaRPr lang="en-US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1981200"/>
            <a:ext cx="556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 smtClean="0">
                <a:latin typeface="Komika Axis" pitchFamily="2" charset="0"/>
              </a:rPr>
              <a:t>Yaren</a:t>
            </a:r>
            <a:endParaRPr lang="en-US" sz="5400" dirty="0">
              <a:latin typeface="Komika Axis" pitchFamily="2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676400"/>
            <a:ext cx="9144000" cy="1588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433486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191000" y="3276600"/>
            <a:ext cx="4988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or</a:t>
            </a:r>
            <a:endParaRPr lang="en-US" sz="2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304800"/>
            <a:ext cx="4191000" cy="2685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57200" y="4343400"/>
            <a:ext cx="3962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i="1" dirty="0" smtClean="0">
                <a:latin typeface="Aharoni" pitchFamily="2" charset="-79"/>
                <a:cs typeface="Aharoni" pitchFamily="2" charset="-79"/>
              </a:rPr>
              <a:t>Capital</a:t>
            </a:r>
            <a:endParaRPr lang="en-US" sz="8000" i="1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6926"/>
            <a:ext cx="4114800" cy="30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66800" y="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Is this the name of one of the Washington Capitals hockey players, or a capital city in the world?</a:t>
            </a:r>
            <a:endParaRPr lang="en-US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19812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 smtClean="0">
                <a:latin typeface="Komika Axis" pitchFamily="2" charset="0"/>
              </a:rPr>
              <a:t>Laich</a:t>
            </a:r>
            <a:endParaRPr lang="en-US" sz="5400" dirty="0">
              <a:latin typeface="Komika Axis" pitchFamily="2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676400"/>
            <a:ext cx="9144000" cy="1588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6926"/>
            <a:ext cx="4114800" cy="30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66800" y="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Is this the name of one of the Washington Capitals hockey players, or a capital city in the world?</a:t>
            </a:r>
            <a:endParaRPr lang="en-US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1981200"/>
            <a:ext cx="449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 smtClean="0">
                <a:latin typeface="Komika Axis" pitchFamily="2" charset="0"/>
              </a:rPr>
              <a:t>Jurcina</a:t>
            </a:r>
            <a:endParaRPr lang="en-US" sz="5400" dirty="0">
              <a:latin typeface="Komika Axis" pitchFamily="2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676400"/>
            <a:ext cx="9144000" cy="1588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6926"/>
            <a:ext cx="4114800" cy="30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66800" y="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Is this the name of one of the Washington Capitals hockey players, or a capital city in the world?</a:t>
            </a:r>
            <a:endParaRPr lang="en-US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1981200"/>
            <a:ext cx="449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Komika Axis" pitchFamily="2" charset="0"/>
              </a:rPr>
              <a:t>Bishkek</a:t>
            </a:r>
            <a:endParaRPr lang="en-US" sz="5400" dirty="0">
              <a:latin typeface="Komika Axis" pitchFamily="2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676400"/>
            <a:ext cx="9144000" cy="1588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6926"/>
            <a:ext cx="4114800" cy="30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66800" y="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Is this the name of one of the Washington Capitals hockey players, or a capital city in the world?</a:t>
            </a:r>
            <a:endParaRPr lang="en-US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1981200"/>
            <a:ext cx="449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Komika Axis" pitchFamily="2" charset="0"/>
              </a:rPr>
              <a:t>Yerevan</a:t>
            </a:r>
            <a:endParaRPr lang="en-US" sz="5400" dirty="0">
              <a:latin typeface="Komika Axis" pitchFamily="2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676400"/>
            <a:ext cx="9144000" cy="1588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6926"/>
            <a:ext cx="4114800" cy="30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66800" y="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Is this the name of one of the Washington Capitals hockey players, or a capital city in the world?</a:t>
            </a:r>
            <a:endParaRPr lang="en-US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1981200"/>
            <a:ext cx="556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Komika Axis" pitchFamily="2" charset="0"/>
              </a:rPr>
              <a:t>Bratislava</a:t>
            </a:r>
            <a:endParaRPr lang="en-US" sz="5400" dirty="0">
              <a:latin typeface="Komika Axis" pitchFamily="2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676400"/>
            <a:ext cx="9144000" cy="1588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6926"/>
            <a:ext cx="4114800" cy="30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66800" y="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Is this the name of one of the Washington Capitals hockey players, or a capital city in the world?</a:t>
            </a:r>
            <a:endParaRPr lang="en-US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1981200"/>
            <a:ext cx="556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 smtClean="0">
                <a:latin typeface="Komika Axis" pitchFamily="2" charset="0"/>
              </a:rPr>
              <a:t>Varlamov</a:t>
            </a:r>
            <a:endParaRPr lang="en-US" sz="5400" dirty="0">
              <a:latin typeface="Komika Axis" pitchFamily="2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676400"/>
            <a:ext cx="9144000" cy="1588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6926"/>
            <a:ext cx="4114800" cy="30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644" y="3829050"/>
            <a:ext cx="453435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66800" y="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Is this the name of one of the Washington Capitals hockey players, or a capital city in the world?</a:t>
            </a:r>
            <a:endParaRPr lang="en-US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1981200"/>
            <a:ext cx="556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Komika Axis" pitchFamily="2" charset="0"/>
              </a:rPr>
              <a:t>Lusaka</a:t>
            </a:r>
            <a:endParaRPr lang="en-US" sz="5400" dirty="0">
              <a:latin typeface="Komika Axis" pitchFamily="2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676400"/>
            <a:ext cx="9144000" cy="1588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456</Words>
  <Application>Microsoft Office PowerPoint</Application>
  <PresentationFormat>On-screen Show (4:3)</PresentationFormat>
  <Paragraphs>56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Aharoni</vt:lpstr>
      <vt:lpstr>Komika Axis</vt:lpstr>
      <vt:lpstr>[z] Arista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Adam Wormann</dc:creator>
  <cp:lastModifiedBy>Adam Wormann</cp:lastModifiedBy>
  <cp:revision>8</cp:revision>
  <dcterms:created xsi:type="dcterms:W3CDTF">2009-10-07T15:20:42Z</dcterms:created>
  <dcterms:modified xsi:type="dcterms:W3CDTF">2010-04-22T19:14:45Z</dcterms:modified>
</cp:coreProperties>
</file>